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0C5C-41DF-432B-A644-AB6D49495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4585E-2C87-4814-B633-F6F168E18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DB9C-F99B-4678-AF5E-214F0879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48F50-DF59-4390-9799-F242E4BC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DA64-7B55-4938-B891-F4973BFB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3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D6E0-927A-4164-838B-CE004E4BF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73CE0-1427-421B-B9AB-7FABDFBBA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39BE-AE71-41BF-86D7-B3A17885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061F7-9D8E-4483-95CE-E560DCF1A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6F9DA-2B4F-4F13-9E91-69A9FF30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9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20982-F4E0-443D-AEB6-3EB72E7E5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793E9-56FD-4FF9-A118-3C4B764C1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10AD3-83C2-4936-8D98-C9252406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BDEC7-82E7-4900-A553-8901CAB3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57AF5-A4D0-4188-ABA5-9384ABEB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C6CF-4C2B-4A3F-AEA9-02676579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B8600-7F7F-4DFE-965C-53013E6D0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80F8D-DD8F-4A24-AD12-7D4B615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A4E27-89E1-426B-99F0-6F47C4C9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76973-92F8-4059-B222-577E45DC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EAE4-E5C7-40E5-92BA-ABDFD8C8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7B5A9-C51A-4990-AFE1-DDB74BCD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79150-36A8-42B0-88A8-E244082A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5DE87-6F34-450D-9657-66F61B8C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AFE39-327F-4A43-A1A3-6C780090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0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CE59-3EB9-4055-A1A2-E676AB47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1FF1-F32B-44C8-B504-1D542CDFF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85A2A-9ABC-4460-9459-407478200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82EE2-78ED-45A9-A0FA-3640D8E9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4E5CC-A80E-4E1E-A59B-2B8F1F50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5C07A-2CBC-4F7E-9C55-6EAA192C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D53D-8406-4C3D-B38F-02F7956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8D579-A763-47D9-8EA7-EE0C2D2C5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D0CAF-B1F7-43E8-8F10-3D78CDB4C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0BD44-4667-44FB-A8D9-167D7EE80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DA108-C3A1-42CC-8FF9-32EB60EA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DB540-844C-40D5-B54E-B64996E6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4E851-BE69-4537-A725-4F9407D6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0F339-921D-4176-813C-F44A5AE5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4001-A23A-4BAE-B732-B94FF5B3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6ADF0-C33B-48A3-9E9D-0B3482DE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DC08D-9472-48F7-B154-7F0F1C43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D8B89-13A7-4FFA-908D-DD922FEB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87E27-C18E-408D-8031-9D49F1B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131D5-2DDC-49CF-A650-342498E91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56BD8-AC53-4495-8625-B408E6AA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920A5-422D-42A2-A526-8C6B9D39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982CA-7FEB-48A0-A2CA-B435AD275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BB39C-805A-437A-95AA-6915A8CC1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E6EF5-EFD2-45EF-B545-9E9FB519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150B1-23A8-46A8-8538-A2D2F825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02238-59B6-4902-99E5-7AB27249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4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7D6D-6965-42D5-BF25-70307AFF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4F2267-E12B-43B8-80E2-B3F13BC00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1FD28-B325-4396-83FC-5DC5F6379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31C0-CC99-4E1F-887B-8AAF515EC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4F18F-876B-4113-B61E-189DCBF7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D57BD-084B-4D8B-B17C-706E24DB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D95124-8DF3-4989-8FAF-632AACF7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E70B7-3576-40A5-BA1D-F42714733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99DD6-18B1-498E-B1FA-94CA34A50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F21C-AAF6-4171-B33B-02E9133E630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91222-47E6-4394-8A33-13AE37EF5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7ADA2-1D2B-45CF-AB99-7B96A4D94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0EC-9BB2-4CA1-B966-0C1546661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0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1D9A830-A61B-2DCE-C623-95CBDD127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082409" cy="5324582"/>
          </a:xfrm>
        </p:spPr>
        <p:txBody>
          <a:bodyPr>
            <a:norm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"/>
                <a:ea typeface="+mj-ea"/>
                <a:cs typeface="Gill Sans"/>
              </a:rPr>
              <a:t>Closure Process</a:t>
            </a:r>
            <a:endParaRPr lang="en-US" sz="2600" b="1" i="1" dirty="0">
              <a:solidFill>
                <a:srgbClr val="0070C0"/>
              </a:solidFill>
              <a:latin typeface="Avenir Next LT Pro Demi" panose="020B07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5DF52-22CC-1F8D-507F-D8F1C03B8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00" r="6921"/>
          <a:stretch/>
        </p:blipFill>
        <p:spPr>
          <a:xfrm rot="10800000">
            <a:off x="0" y="5750141"/>
            <a:ext cx="12137204" cy="11043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6B086B-6D1A-46A3-9A6E-71E19D78B3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06" y="6201269"/>
            <a:ext cx="3525798" cy="6644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0E75A8-F30F-495B-A633-362FD957EC87}"/>
              </a:ext>
            </a:extLst>
          </p:cNvPr>
          <p:cNvSpPr txBox="1"/>
          <p:nvPr/>
        </p:nvSpPr>
        <p:spPr>
          <a:xfrm>
            <a:off x="243155" y="785877"/>
            <a:ext cx="11894049" cy="518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Wingdings" charset="2"/>
              <a:buChar char="u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Appreciations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for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Process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(How We Did What We Did)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&amp;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Content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(the Information Shared)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Wingdings" charset="2"/>
              <a:buChar char="u"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Wingdings" charset="2"/>
              <a:buChar char="u"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Appreciations for Yourself and / our Others”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Arial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Wingdings" charset="2"/>
              <a:buChar char="u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Regrets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for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Process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&amp;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Content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Wingdings" charset="2"/>
              <a:buChar char="u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6B00"/>
              </a:buClr>
              <a:buSzPct val="70000"/>
              <a:buFont typeface="Wingdings" charset="2"/>
              <a:buChar char="u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Learnings and / or Re-learnings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50962-E95A-44BF-AB80-6BC84D87F854}"/>
              </a:ext>
            </a:extLst>
          </p:cNvPr>
          <p:cNvSpPr txBox="1"/>
          <p:nvPr/>
        </p:nvSpPr>
        <p:spPr>
          <a:xfrm>
            <a:off x="54796" y="6400549"/>
            <a:ext cx="6200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© VISIONS, Inc. 2011</a:t>
            </a:r>
          </a:p>
        </p:txBody>
      </p:sp>
    </p:spTree>
    <p:extLst>
      <p:ext uri="{BB962C8B-B14F-4D97-AF65-F5344CB8AC3E}">
        <p14:creationId xmlns:p14="http://schemas.microsoft.com/office/powerpoint/2010/main" val="152257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LT Pro Demi</vt:lpstr>
      <vt:lpstr>Calibri</vt:lpstr>
      <vt:lpstr>Calibri Light</vt:lpstr>
      <vt:lpstr>Gill Sans</vt:lpstr>
      <vt:lpstr>Myriad Pro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Vincent O</dc:creator>
  <cp:lastModifiedBy>Johnson, Vincent O</cp:lastModifiedBy>
  <cp:revision>1</cp:revision>
  <dcterms:created xsi:type="dcterms:W3CDTF">2022-07-31T17:10:53Z</dcterms:created>
  <dcterms:modified xsi:type="dcterms:W3CDTF">2022-07-31T17:12:38Z</dcterms:modified>
</cp:coreProperties>
</file>